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8"/>
          <p:cNvSpPr>
            <a:spLocks noChangeShapeType="1"/>
          </p:cNvSpPr>
          <p:nvPr userDrawn="1"/>
        </p:nvSpPr>
        <p:spPr bwMode="auto">
          <a:xfrm>
            <a:off x="0" y="6019800"/>
            <a:ext cx="923925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5" name="Picture 9" descr="PDE- Cap Logo-Fina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5562600"/>
            <a:ext cx="8604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4"/>
          <p:cNvSpPr txBox="1">
            <a:spLocks noChangeArrowheads="1"/>
          </p:cNvSpPr>
          <p:nvPr userDrawn="1"/>
        </p:nvSpPr>
        <p:spPr bwMode="auto">
          <a:xfrm>
            <a:off x="1828800" y="6477000"/>
            <a:ext cx="548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FFFFFF"/>
                </a:solidFill>
                <a:latin typeface="Corbel" pitchFamily="34" charset="0"/>
              </a:rPr>
              <a:t>Pennsylvania Training and Technical Assistance Network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28600"/>
            <a:ext cx="8763000" cy="9906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Name (Gill Sans MT 44 pt.)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2819400"/>
            <a:ext cx="4572000" cy="23622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  <a:br>
              <a:rPr lang="en-US"/>
            </a:br>
            <a:r>
              <a:rPr lang="en-US"/>
              <a:t>Location</a:t>
            </a:r>
            <a:br>
              <a:rPr lang="en-US"/>
            </a:br>
            <a:r>
              <a:rPr lang="en-US"/>
              <a:t>Presenter’s Name</a:t>
            </a:r>
            <a:br>
              <a:rPr lang="en-US"/>
            </a:br>
            <a:r>
              <a:rPr lang="en-US"/>
              <a:t>(Gill Sans MT 24 pt.)</a:t>
            </a:r>
          </a:p>
        </p:txBody>
      </p:sp>
    </p:spTree>
    <p:extLst>
      <p:ext uri="{BB962C8B-B14F-4D97-AF65-F5344CB8AC3E}">
        <p14:creationId xmlns:p14="http://schemas.microsoft.com/office/powerpoint/2010/main" val="157774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1761E-D744-48E5-942D-2B28C46A26B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143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7FA0B-96A9-4DED-BEE8-96389A37C25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6676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AC446-2BFF-4460-AA92-846963EE708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9600" y="6245225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C7BBC-980C-4AA6-8F26-DFD0B5179F6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7319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8"/>
          <p:cNvSpPr>
            <a:spLocks noChangeShapeType="1"/>
          </p:cNvSpPr>
          <p:nvPr userDrawn="1"/>
        </p:nvSpPr>
        <p:spPr bwMode="auto">
          <a:xfrm>
            <a:off x="0" y="6019800"/>
            <a:ext cx="923925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5" name="Picture 9" descr="PDE- Cap Logo-Fina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5562600"/>
            <a:ext cx="8604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4"/>
          <p:cNvSpPr txBox="1">
            <a:spLocks noChangeArrowheads="1"/>
          </p:cNvSpPr>
          <p:nvPr userDrawn="1"/>
        </p:nvSpPr>
        <p:spPr bwMode="auto">
          <a:xfrm>
            <a:off x="1828800" y="6477000"/>
            <a:ext cx="548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>
                <a:solidFill>
                  <a:srgbClr val="FFFFFF"/>
                </a:solidFill>
                <a:latin typeface="Corbel" pitchFamily="34" charset="0"/>
              </a:rPr>
              <a:t>Pennsylvania Training and Technical Assistance Network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28600"/>
            <a:ext cx="8763000" cy="9906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Name (Gill Sans MT 44 pt.)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2819400"/>
            <a:ext cx="4572000" cy="23622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  <a:br>
              <a:rPr lang="en-US"/>
            </a:br>
            <a:r>
              <a:rPr lang="en-US"/>
              <a:t>Location</a:t>
            </a:r>
            <a:br>
              <a:rPr lang="en-US"/>
            </a:br>
            <a:r>
              <a:rPr lang="en-US"/>
              <a:t>Presenter’s Name</a:t>
            </a:r>
            <a:br>
              <a:rPr lang="en-US"/>
            </a:br>
            <a:r>
              <a:rPr lang="en-US"/>
              <a:t>(Gill Sans MT 24 pt.)</a:t>
            </a:r>
          </a:p>
        </p:txBody>
      </p:sp>
    </p:spTree>
    <p:extLst>
      <p:ext uri="{BB962C8B-B14F-4D97-AF65-F5344CB8AC3E}">
        <p14:creationId xmlns:p14="http://schemas.microsoft.com/office/powerpoint/2010/main" val="17475017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77200" y="617220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C7715-763C-4E1A-978D-CC5D43108EF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6101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4FB40-D92D-462A-8A36-ADB152EB0D5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4646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A61B9-9F64-43FC-BA58-18B6E53A91E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9904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153400" y="6245225"/>
            <a:ext cx="5334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E20E9-C062-465B-B98F-1133221D79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0448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1E397-A602-40E1-AEEE-C0214A0539B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0480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458200" y="63817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D0D10-822D-48BA-A4D9-98B6336B07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011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77200" y="617220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C1A6F-9485-4F8A-8F2C-CDD9E5EFF6A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8564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446CF-6945-4897-8E5A-0A97C0CEB25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241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5F0FF-9684-46B7-B359-7AADFDF972F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1807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60BCF-CF0E-4DEA-ADBA-A0D5515B034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661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EE56C-98FB-4E01-9154-65F07FAF668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8700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4EBD7-468A-4797-9C2F-ACAB8161F63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9600" y="6245225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12854-AC83-4485-9DDF-2B4F683180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290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30662-CCCC-4D3D-BFF4-D2FBC703FCB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926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05FBB-E4F8-4C05-81BE-5564BF85B2D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053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153400" y="6245225"/>
            <a:ext cx="5334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260025-D217-4638-9F29-E3F5C102E4A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725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04202-6372-4357-B765-03BE7DE5DD9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214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458200" y="63817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1E46A-AB21-4AF1-98DB-EDC02B5881F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89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1A020-775E-4DCC-AD31-038982C07C8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801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241DC-A82C-494D-BE60-D6D04011D74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66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 (Gill Sans MT 40 pt.)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245225"/>
            <a:ext cx="381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7B3D73-679C-4261-9966-7BBAF08BE37A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990600"/>
            <a:ext cx="9144000" cy="152400"/>
          </a:xfrm>
          <a:prstGeom prst="rect">
            <a:avLst/>
          </a:prstGeom>
          <a:gradFill rotWithShape="1">
            <a:gsLst>
              <a:gs pos="0">
                <a:srgbClr val="003399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103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 (Gill Sans MT 40 pt.)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245225"/>
            <a:ext cx="381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7FF373-674A-4D59-BB75-4B751C9039A9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990600"/>
            <a:ext cx="9144000" cy="152400"/>
          </a:xfrm>
          <a:prstGeom prst="rect">
            <a:avLst/>
          </a:prstGeom>
          <a:gradFill rotWithShape="1">
            <a:gsLst>
              <a:gs pos="0">
                <a:srgbClr val="003399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688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2010-11 School </a:t>
            </a:r>
            <a:r>
              <a:rPr lang="en-US" dirty="0" smtClean="0"/>
              <a:t>District of Philadelphia</a:t>
            </a:r>
            <a:br>
              <a:rPr lang="en-US" dirty="0" smtClean="0"/>
            </a:br>
            <a:r>
              <a:rPr lang="en-US" dirty="0" smtClean="0"/>
              <a:t>Cohort #3 (Cohort #1)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1371600"/>
          <a:ext cx="8534400" cy="5448299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4267200"/>
                <a:gridCol w="4267200"/>
              </a:tblGrid>
              <a:tr h="72412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Beeber</a:t>
                      </a:r>
                      <a:r>
                        <a:rPr lang="en-US" sz="2400" dirty="0" smtClean="0"/>
                        <a:t> MS</a:t>
                      </a:r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Edison HS</a:t>
                      </a:r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</a:tr>
              <a:tr h="64366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Fels</a:t>
                      </a:r>
                      <a:r>
                        <a:rPr lang="en-US" sz="2400" dirty="0" smtClean="0"/>
                        <a:t> HS</a:t>
                      </a:r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Frankford HS</a:t>
                      </a:r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</a:tr>
              <a:tr h="6436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Germantown HS</a:t>
                      </a:r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Gratz</a:t>
                      </a:r>
                      <a:r>
                        <a:rPr lang="en-US" sz="2400" dirty="0" smtClean="0"/>
                        <a:t> HS</a:t>
                      </a:r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</a:tr>
              <a:tr h="72412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Grover Washington MS</a:t>
                      </a:r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Martin Luther</a:t>
                      </a:r>
                      <a:r>
                        <a:rPr lang="en-US" sz="2400" baseline="0" dirty="0" smtClean="0"/>
                        <a:t> King HS</a:t>
                      </a:r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</a:tr>
              <a:tr h="69379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Olney HS East</a:t>
                      </a:r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Olney HS West</a:t>
                      </a:r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</a:tr>
              <a:tr h="64366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Overbrook HS</a:t>
                      </a:r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Northeast HS</a:t>
                      </a:r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</a:tr>
              <a:tr h="64366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South Philadelphia</a:t>
                      </a:r>
                      <a:r>
                        <a:rPr lang="en-US" sz="2400" baseline="0" dirty="0" smtClean="0"/>
                        <a:t> HS</a:t>
                      </a:r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Shaw MS</a:t>
                      </a:r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</a:tr>
              <a:tr h="7315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Tilden MS</a:t>
                      </a:r>
                    </a:p>
                    <a:p>
                      <a:endParaRPr lang="en-US" sz="18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460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2011-12 </a:t>
            </a:r>
            <a:r>
              <a:rPr lang="en-US" dirty="0" smtClean="0"/>
              <a:t>School </a:t>
            </a:r>
            <a:r>
              <a:rPr lang="en-US" dirty="0" smtClean="0"/>
              <a:t>District of Philadelphia</a:t>
            </a:r>
            <a:br>
              <a:rPr lang="en-US" dirty="0" smtClean="0"/>
            </a:br>
            <a:r>
              <a:rPr lang="en-US" dirty="0" smtClean="0"/>
              <a:t>Cohort </a:t>
            </a:r>
            <a:r>
              <a:rPr lang="en-US" dirty="0" smtClean="0"/>
              <a:t>#4 </a:t>
            </a:r>
            <a:r>
              <a:rPr lang="en-US" dirty="0" smtClean="0"/>
              <a:t>(Cohort </a:t>
            </a:r>
            <a:r>
              <a:rPr lang="en-US" dirty="0" smtClean="0"/>
              <a:t>#2)</a:t>
            </a:r>
            <a:endParaRPr lang="en-US" dirty="0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0002106"/>
              </p:ext>
            </p:extLst>
          </p:nvPr>
        </p:nvGraphicFramePr>
        <p:xfrm>
          <a:off x="228600" y="1371600"/>
          <a:ext cx="8534400" cy="5726453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4267200"/>
                <a:gridCol w="4267200"/>
              </a:tblGrid>
              <a:tr h="72412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Ben Franklin HS</a:t>
                      </a:r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Bok HS</a:t>
                      </a:r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</a:tr>
              <a:tr h="64366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Carnell MS</a:t>
                      </a:r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Dobbins HS</a:t>
                      </a:r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</a:tr>
              <a:tr h="6436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Feltonville</a:t>
                      </a:r>
                      <a:r>
                        <a:rPr lang="en-US" sz="2400" dirty="0" smtClean="0"/>
                        <a:t> Arts and Sciences MS</a:t>
                      </a:r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George Pepper MS</a:t>
                      </a:r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</a:tr>
              <a:tr h="7241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George Washington HS</a:t>
                      </a:r>
                    </a:p>
                    <a:p>
                      <a:pPr algn="ctr"/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High</a:t>
                      </a:r>
                      <a:r>
                        <a:rPr lang="en-US" sz="2400" baseline="0" dirty="0" smtClean="0"/>
                        <a:t> School of the Future</a:t>
                      </a:r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</a:tr>
              <a:tr h="69379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Kensington</a:t>
                      </a:r>
                      <a:r>
                        <a:rPr lang="en-US" sz="2400" baseline="0" dirty="0" smtClean="0"/>
                        <a:t> Culinary HS</a:t>
                      </a:r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Lincoln HS</a:t>
                      </a:r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</a:tr>
              <a:tr h="64366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Mastbaum</a:t>
                      </a:r>
                      <a:r>
                        <a:rPr lang="en-US" sz="2400" dirty="0" smtClean="0"/>
                        <a:t> HS</a:t>
                      </a:r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Randolf</a:t>
                      </a:r>
                      <a:r>
                        <a:rPr lang="en-US" sz="2400" dirty="0" smtClean="0"/>
                        <a:t> HS</a:t>
                      </a:r>
                    </a:p>
                    <a:p>
                      <a:pPr algn="ctr"/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</a:tr>
              <a:tr h="64366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Roberto Clemente MS</a:t>
                      </a:r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Saul HS</a:t>
                      </a:r>
                      <a:endParaRPr lang="en-US" sz="24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</a:tr>
              <a:tr h="7315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Swenson HS</a:t>
                      </a:r>
                    </a:p>
                    <a:p>
                      <a:endParaRPr lang="en-US" sz="18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solidFill>
                      <a:srgbClr val="F1F1F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844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87</Words>
  <Application>Microsoft Office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1_Default Design</vt:lpstr>
      <vt:lpstr>Default Design</vt:lpstr>
      <vt:lpstr>2010-11 School District of Philadelphia Cohort #3 (Cohort #1)</vt:lpstr>
      <vt:lpstr>2011-12 School District of Philadelphia Cohort #4 (Cohort #2)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2010-11 School District of Philadelphia Cohort #3 (Cohort #1)</dc:title>
  <dc:creator>Steciw, Mark</dc:creator>
  <cp:lastModifiedBy>Steciw, Mark</cp:lastModifiedBy>
  <cp:revision>1</cp:revision>
  <dcterms:created xsi:type="dcterms:W3CDTF">2012-10-17T17:34:23Z</dcterms:created>
  <dcterms:modified xsi:type="dcterms:W3CDTF">2012-10-17T17:41:09Z</dcterms:modified>
</cp:coreProperties>
</file>